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8"/>
  </p:notesMasterIdLst>
  <p:handoutMasterIdLst>
    <p:handoutMasterId r:id="rId29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5" r:id="rId20"/>
    <p:sldId id="1676" r:id="rId21"/>
    <p:sldId id="1662" r:id="rId22"/>
    <p:sldId id="1677" r:id="rId23"/>
    <p:sldId id="1539" r:id="rId24"/>
    <p:sldId id="1672" r:id="rId25"/>
    <p:sldId id="1671" r:id="rId26"/>
    <p:sldId id="166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987343"/>
            <a:ext cx="731557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C335-9C82-E77B-E720-DFDD69DA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0" y="895143"/>
            <a:ext cx="7296525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“A unified deep artificial neural network approach to partial differential equations in complex geometries”. In: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Physics-informed machine learning.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In: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W. Cho, and H. J. Hwang (2023). “Enhanced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 (AL-PINNs)”. In: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</a:t>
            </a:r>
            <a:r>
              <a:rPr lang="en-US" sz="1400" dirty="0" err="1"/>
              <a:t>png</a:t>
            </a:r>
            <a:r>
              <a:rPr lang="en-US" sz="1400" dirty="0"/>
              <a:t> file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</a:t>
            </a:r>
            <a:r>
              <a:rPr lang="en-US" sz="1400" dirty="0" err="1"/>
              <a:t>png</a:t>
            </a:r>
            <a:r>
              <a:rPr lang="en-US" sz="1400" dirty="0"/>
              <a:t> file comparing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7" y="2288231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4956</TotalTime>
  <Words>1275</Words>
  <Application>Microsoft Office PowerPoint</Application>
  <PresentationFormat>On-screen Show (16:9)</PresentationFormat>
  <Paragraphs>130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ODE Example</vt:lpstr>
      <vt:lpstr>PINN ODE Example</vt:lpstr>
      <vt:lpstr>PINN PDE Example</vt:lpstr>
      <vt:lpstr>PINN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89</cp:revision>
  <dcterms:created xsi:type="dcterms:W3CDTF">2024-09-05T00:30:18Z</dcterms:created>
  <dcterms:modified xsi:type="dcterms:W3CDTF">2025-09-06T20:55:56Z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